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D08E-9F7C-4D2D-93EF-0B94E8B633BC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277B0-F017-4381-87CE-1EC277C06C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05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D08E-9F7C-4D2D-93EF-0B94E8B633BC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277B0-F017-4381-87CE-1EC277C06C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983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D08E-9F7C-4D2D-93EF-0B94E8B633BC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277B0-F017-4381-87CE-1EC277C06C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989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D08E-9F7C-4D2D-93EF-0B94E8B633BC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277B0-F017-4381-87CE-1EC277C06C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211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D08E-9F7C-4D2D-93EF-0B94E8B633BC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277B0-F017-4381-87CE-1EC277C06C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708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D08E-9F7C-4D2D-93EF-0B94E8B633BC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277B0-F017-4381-87CE-1EC277C06C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4849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D08E-9F7C-4D2D-93EF-0B94E8B633BC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277B0-F017-4381-87CE-1EC277C06C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020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D08E-9F7C-4D2D-93EF-0B94E8B633BC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277B0-F017-4381-87CE-1EC277C06C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388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D08E-9F7C-4D2D-93EF-0B94E8B633BC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277B0-F017-4381-87CE-1EC277C06C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104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D08E-9F7C-4D2D-93EF-0B94E8B633BC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277B0-F017-4381-87CE-1EC277C06C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463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D08E-9F7C-4D2D-93EF-0B94E8B633BC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277B0-F017-4381-87CE-1EC277C06C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154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3D08E-9F7C-4D2D-93EF-0B94E8B633BC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277B0-F017-4381-87CE-1EC277C06C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131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492896"/>
            <a:ext cx="7772400" cy="1470025"/>
          </a:xfrm>
        </p:spPr>
        <p:txBody>
          <a:bodyPr>
            <a:noAutofit/>
          </a:bodyPr>
          <a:lstStyle/>
          <a:p>
            <a:r>
              <a:rPr lang="en-US" sz="6000" b="1" dirty="0" smtClean="0"/>
              <a:t>achieve, banish, defeated, insurmountable, come up against, dream, perseverance, inspiration, initially, rejected</a:t>
            </a:r>
            <a:endParaRPr lang="ru-RU" sz="6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897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846640" cy="2954759"/>
          </a:xfrm>
        </p:spPr>
        <p:txBody>
          <a:bodyPr>
            <a:normAutofit fontScale="90000"/>
          </a:bodyPr>
          <a:lstStyle/>
          <a:p>
            <a:r>
              <a:rPr lang="en-US" sz="5300" i="1" dirty="0" smtClean="0"/>
              <a:t>The future belongs to those who believe in their dreams.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dirty="0" smtClean="0"/>
              <a:t>Eleanor Roosevelt, American politician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613468"/>
            <a:ext cx="6071617" cy="4094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795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140968"/>
            <a:ext cx="7772400" cy="1470025"/>
          </a:xfrm>
        </p:spPr>
        <p:txBody>
          <a:bodyPr>
            <a:normAutofit fontScale="90000"/>
          </a:bodyPr>
          <a:lstStyle/>
          <a:p>
            <a:pPr algn="l"/>
            <a:r>
              <a:rPr lang="en-US" sz="4900" b="1" dirty="0" smtClean="0"/>
              <a:t>I see myself….</a:t>
            </a:r>
            <a:br>
              <a:rPr lang="en-US" sz="4900" b="1" dirty="0" smtClean="0"/>
            </a:br>
            <a:r>
              <a:rPr lang="en-US" sz="4900" b="1" dirty="0" smtClean="0"/>
              <a:t>I might try and….</a:t>
            </a:r>
            <a:br>
              <a:rPr lang="en-US" sz="4900" b="1" dirty="0" smtClean="0"/>
            </a:br>
            <a:r>
              <a:rPr lang="en-US" sz="4900" b="1" dirty="0" smtClean="0"/>
              <a:t>I’m thinking of….</a:t>
            </a:r>
            <a:br>
              <a:rPr lang="en-US" sz="4900" b="1" dirty="0" smtClean="0"/>
            </a:br>
            <a:r>
              <a:rPr lang="en-US" sz="4900" b="1" dirty="0" smtClean="0"/>
              <a:t>If I can, I’ll….</a:t>
            </a:r>
            <a:br>
              <a:rPr lang="en-US" sz="4900" b="1" dirty="0" smtClean="0"/>
            </a:br>
            <a:r>
              <a:rPr lang="en-US" sz="4900" b="1" dirty="0" smtClean="0"/>
              <a:t>What I’d really like to ….</a:t>
            </a:r>
            <a:br>
              <a:rPr lang="en-US" sz="4900" b="1" dirty="0" smtClean="0"/>
            </a:br>
            <a:r>
              <a:rPr lang="en-US" sz="4900" b="1" dirty="0" smtClean="0"/>
              <a:t>I’m really dreaming….</a:t>
            </a:r>
            <a:br>
              <a:rPr lang="en-US" sz="4900" b="1" dirty="0" smtClean="0"/>
            </a:br>
            <a:r>
              <a:rPr lang="en-US" sz="4900" b="1" dirty="0" smtClean="0"/>
              <a:t>I’ve always dreamed of…</a:t>
            </a:r>
            <a:br>
              <a:rPr lang="en-US" sz="4900" b="1" dirty="0" smtClean="0"/>
            </a:br>
            <a:r>
              <a:rPr lang="en-US" sz="4900" b="1" dirty="0" smtClean="0"/>
              <a:t>I desperately want to….</a:t>
            </a:r>
            <a:br>
              <a:rPr lang="en-US" sz="4900" b="1" dirty="0" smtClean="0"/>
            </a:br>
            <a:r>
              <a:rPr lang="en-US" sz="4900" b="1" dirty="0" smtClean="0"/>
              <a:t>I long to become…..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6596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36</Words>
  <Application>Microsoft Office PowerPoint</Application>
  <PresentationFormat>Экран 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achieve, banish, defeated, insurmountable, come up against, dream, perseverance, inspiration, initially, rejected</vt:lpstr>
      <vt:lpstr>The future belongs to those who believe in their dreams. Eleanor Roosevelt, American politician </vt:lpstr>
      <vt:lpstr>I see myself…. I might try and…. I’m thinking of…. If I can, I’ll…. What I’d really like to …. I’m really dreaming…. I’ve always dreamed of… I desperately want to…. I long to become….. 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achieve, banish, defeated, insurmountable, come up against, dream, perseverance, inspiration, initially, rejected</dc:title>
  <dc:creator>User</dc:creator>
  <cp:lastModifiedBy>User</cp:lastModifiedBy>
  <cp:revision>2</cp:revision>
  <dcterms:created xsi:type="dcterms:W3CDTF">2017-01-24T13:49:53Z</dcterms:created>
  <dcterms:modified xsi:type="dcterms:W3CDTF">2017-01-24T14:07:37Z</dcterms:modified>
</cp:coreProperties>
</file>